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262" r:id="rId2"/>
    <p:sldId id="263" r:id="rId3"/>
    <p:sldId id="264" r:id="rId4"/>
    <p:sldId id="265" r:id="rId5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17" autoAdjust="0"/>
    <p:restoredTop sz="95013" autoAdjust="0"/>
  </p:normalViewPr>
  <p:slideViewPr>
    <p:cSldViewPr snapToGrid="0" showGuides="1">
      <p:cViewPr varScale="1">
        <p:scale>
          <a:sx n="93" d="100"/>
          <a:sy n="93" d="100"/>
        </p:scale>
        <p:origin x="1272" y="84"/>
      </p:cViewPr>
      <p:guideLst>
        <p:guide orient="horz" pos="2137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F85E5-1D38-4164-BD1A-03DF214A4FF0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15DEA-B377-4B3F-B855-557166FC4A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104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DAEB-448E-42A0-A8D2-D104A7BDE476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523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5FFF-18B4-4316-AC4C-67856861DCE5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195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5F9AC-2618-42FE-8C98-D269B4B19DD1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46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00BB-A6AA-4F0A-8A6A-878FE37365B4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81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57BF9-5EC8-4A15-8E85-945C866CEB82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675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9F0F-B44C-48C2-A569-56122E4DCD5C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245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9482-8783-4CDD-8DEC-CDDD7366D59A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05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5C65C-F262-4778-B3DB-6AF36B2DB993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59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9477-BA29-4617-9D44-692E217ADF41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87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EB86-7979-4256-9DBC-5C38E1070222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29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6CA9-FCB9-4D20-8E3E-704AA90ADC7C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27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DA42D-B1F3-43EA-AAF9-561DB58E0969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24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26FC5AA9-E2F4-402F-91AB-D7E609132E14}"/>
              </a:ext>
            </a:extLst>
          </p:cNvPr>
          <p:cNvGrpSpPr/>
          <p:nvPr/>
        </p:nvGrpSpPr>
        <p:grpSpPr>
          <a:xfrm>
            <a:off x="0" y="0"/>
            <a:ext cx="9143999" cy="6858000"/>
            <a:chOff x="138023" y="990599"/>
            <a:chExt cx="8885207" cy="5729377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F81F7C82-9653-4B2F-B1A2-E55E4132DE2A}"/>
                </a:ext>
              </a:extLst>
            </p:cNvPr>
            <p:cNvSpPr/>
            <p:nvPr/>
          </p:nvSpPr>
          <p:spPr>
            <a:xfrm>
              <a:off x="138023" y="990599"/>
              <a:ext cx="8885207" cy="5729377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B71B6272-9578-4AD7-94D3-0911E9915BF7}"/>
                </a:ext>
              </a:extLst>
            </p:cNvPr>
            <p:cNvSpPr/>
            <p:nvPr/>
          </p:nvSpPr>
          <p:spPr>
            <a:xfrm>
              <a:off x="7470474" y="1007851"/>
              <a:ext cx="1544129" cy="26161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氏名</a:t>
              </a: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9236B8FA-D80E-4C49-9C16-67614A030609}"/>
                </a:ext>
              </a:extLst>
            </p:cNvPr>
            <p:cNvSpPr/>
            <p:nvPr/>
          </p:nvSpPr>
          <p:spPr>
            <a:xfrm>
              <a:off x="146649" y="999193"/>
              <a:ext cx="1544128" cy="26161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支援実績シート</a:t>
              </a: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C6E53F1A-1CC6-447A-886B-E7002F6D7DA6}"/>
                </a:ext>
              </a:extLst>
            </p:cNvPr>
            <p:cNvSpPr/>
            <p:nvPr/>
          </p:nvSpPr>
          <p:spPr>
            <a:xfrm>
              <a:off x="1708044" y="1006845"/>
              <a:ext cx="5762430" cy="2616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</a:t>
              </a:r>
              <a:r>
                <a:rPr kumimoji="1" lang="ja-JP" altLang="en-US" sz="105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案件名　</a:t>
              </a:r>
              <a:endPara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BB22B3DD-B89A-4FFA-BFB7-AACFA445A7C0}"/>
                </a:ext>
              </a:extLst>
            </p:cNvPr>
            <p:cNvCxnSpPr>
              <a:cxnSpLocks/>
            </p:cNvCxnSpPr>
            <p:nvPr/>
          </p:nvCxnSpPr>
          <p:spPr>
            <a:xfrm>
              <a:off x="146649" y="1269429"/>
              <a:ext cx="8876581" cy="0"/>
            </a:xfrm>
            <a:prstGeom prst="line">
              <a:avLst/>
            </a:prstGeom>
            <a:ln w="28575">
              <a:solidFill>
                <a:schemeClr val="accent2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CAD0E96C-5EF0-424E-92BA-454D72C8DC0D}"/>
                </a:ext>
              </a:extLst>
            </p:cNvPr>
            <p:cNvSpPr/>
            <p:nvPr/>
          </p:nvSpPr>
          <p:spPr>
            <a:xfrm>
              <a:off x="241540" y="1578632"/>
              <a:ext cx="8652294" cy="724615"/>
            </a:xfrm>
            <a:prstGeom prst="roundRect">
              <a:avLst>
                <a:gd name="adj" fmla="val 5953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1" lang="ja-JP" alt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</a:t>
              </a:r>
              <a:endParaRPr kumimoji="1" lang="en-US" altLang="ja-JP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</a:t>
              </a:r>
              <a:endParaRPr kumimoji="1" lang="en-US" altLang="ja-JP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</a:t>
              </a:r>
              <a:endParaRPr kumimoji="1" lang="en-US" altLang="ja-JP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</a:t>
              </a:r>
              <a:endParaRPr kumimoji="1" lang="ja-JP" alt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B3BEB2D6-3D46-464E-B611-F91FEA1225C9}"/>
                </a:ext>
              </a:extLst>
            </p:cNvPr>
            <p:cNvSpPr txBox="1"/>
            <p:nvPr/>
          </p:nvSpPr>
          <p:spPr>
            <a:xfrm>
              <a:off x="250166" y="1319104"/>
              <a:ext cx="1487853" cy="2121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支援案件（経験）概要</a:t>
              </a:r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6C2CBDBE-83D1-4573-A86E-F801F077FFCE}"/>
                </a:ext>
              </a:extLst>
            </p:cNvPr>
            <p:cNvSpPr/>
            <p:nvPr/>
          </p:nvSpPr>
          <p:spPr>
            <a:xfrm>
              <a:off x="241540" y="2612418"/>
              <a:ext cx="4278702" cy="399403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286746D9-A374-4445-A748-F3DA7E191C09}"/>
                </a:ext>
              </a:extLst>
            </p:cNvPr>
            <p:cNvSpPr/>
            <p:nvPr/>
          </p:nvSpPr>
          <p:spPr>
            <a:xfrm>
              <a:off x="4632385" y="2612418"/>
              <a:ext cx="4278702" cy="399403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5BF3B1BD-B76F-429F-80CE-438F05D49DED}"/>
                </a:ext>
              </a:extLst>
            </p:cNvPr>
            <p:cNvSpPr txBox="1"/>
            <p:nvPr/>
          </p:nvSpPr>
          <p:spPr>
            <a:xfrm>
              <a:off x="250166" y="2360979"/>
              <a:ext cx="1487853" cy="2121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支援状況（経験内容）</a:t>
              </a: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C6780844-7428-46BB-8B97-26018333793E}"/>
                </a:ext>
              </a:extLst>
            </p:cNvPr>
            <p:cNvSpPr txBox="1"/>
            <p:nvPr/>
          </p:nvSpPr>
          <p:spPr>
            <a:xfrm>
              <a:off x="4632385" y="2360979"/>
              <a:ext cx="441122" cy="2121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結果</a:t>
              </a: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05EAEA8D-E288-4D37-BB47-C5504E34CAE2}"/>
                </a:ext>
              </a:extLst>
            </p:cNvPr>
            <p:cNvSpPr txBox="1"/>
            <p:nvPr/>
          </p:nvSpPr>
          <p:spPr>
            <a:xfrm>
              <a:off x="918712" y="1865570"/>
              <a:ext cx="4366362" cy="2314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支援案件（経験）のトピックスになることを４項目程度で表現</a:t>
              </a: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EAFF0A6A-1531-44F9-B8E4-156FF7EF5DB7}"/>
                </a:ext>
              </a:extLst>
            </p:cNvPr>
            <p:cNvSpPr txBox="1"/>
            <p:nvPr/>
          </p:nvSpPr>
          <p:spPr>
            <a:xfrm>
              <a:off x="157677" y="2709956"/>
              <a:ext cx="4565740" cy="12149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支援案件（経験）内容（商品・サービス・ビジネスモデル）を記載し、</a:t>
              </a:r>
              <a:endParaRPr kumimoji="1" lang="en-US" altLang="ja-JP"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支援（経験）から専門性が分かるようにご記載ください。</a:t>
              </a:r>
              <a:endParaRPr kumimoji="1" lang="en-US" altLang="ja-JP"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fontAlgn="ctr"/>
              <a:r>
                <a:rPr kumimoji="1" lang="en-US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記入いただきたい内容（参考）</a:t>
              </a:r>
              <a:r>
                <a:rPr kumimoji="1" lang="en-US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</a:p>
            <a:p>
              <a:pPr fontAlgn="ctr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○ </a:t>
              </a:r>
              <a:r>
                <a:rPr kumimoji="1" lang="ja-JP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商品・サービス</a:t>
              </a:r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・ビジネスモデルの紹介</a:t>
              </a:r>
              <a:endPara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fontAlgn="ctr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○ 支援の領域（専門性）の紹介</a:t>
              </a:r>
              <a:endPara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fontAlgn="ctr"/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○ 連携・コーディネート手法（生産・加工・流通の連携や一体化、</a:t>
              </a:r>
            </a:p>
            <a:p>
              <a:pPr fontAlgn="ctr"/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異業種との連携等）の状況</a:t>
              </a:r>
              <a:endParaRPr lang="ja-JP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2AB4A0AB-04AF-4870-BE1C-03D40724F210}"/>
                </a:ext>
              </a:extLst>
            </p:cNvPr>
            <p:cNvSpPr txBox="1"/>
            <p:nvPr/>
          </p:nvSpPr>
          <p:spPr>
            <a:xfrm>
              <a:off x="4658251" y="2682702"/>
              <a:ext cx="4036910" cy="449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支援案件（経験）成果（改善点、数値的成果などを交えて）を記載してください。</a:t>
              </a:r>
              <a:endParaRPr kumimoji="1" lang="en-US" altLang="ja-JP"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4708267-CACB-43F1-A76D-836DF46C5024}"/>
              </a:ext>
            </a:extLst>
          </p:cNvPr>
          <p:cNvSpPr txBox="1"/>
          <p:nvPr/>
        </p:nvSpPr>
        <p:spPr>
          <a:xfrm>
            <a:off x="1182014" y="3988675"/>
            <a:ext cx="7340471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支援実績を１件以上３件以内でご記入ください。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各賞受賞実績のある案件がありましたら、優先してご紹介ください。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7B7CCAA-54D5-4305-81CB-DA299793D49C}"/>
              </a:ext>
            </a:extLst>
          </p:cNvPr>
          <p:cNvSpPr txBox="1"/>
          <p:nvPr/>
        </p:nvSpPr>
        <p:spPr>
          <a:xfrm>
            <a:off x="1189114" y="4796634"/>
            <a:ext cx="7340471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支援実績がない場合は、これまで取り組まれてきた事の経験をシートに</a:t>
            </a:r>
            <a:r>
              <a:rPr kumimoji="1" lang="ja-JP" altLang="en-US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まとめてください。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0444602-09C0-4902-A0CA-1475CB4FCA38}"/>
              </a:ext>
            </a:extLst>
          </p:cNvPr>
          <p:cNvSpPr txBox="1"/>
          <p:nvPr/>
        </p:nvSpPr>
        <p:spPr>
          <a:xfrm>
            <a:off x="1182015" y="5598257"/>
            <a:ext cx="7340471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本資料はプランナー登録後、都道府県サポートセンター等の関係機関のみ公開します。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2BE7DA8-07E8-4C61-BBD3-44E066A32B14}"/>
              </a:ext>
            </a:extLst>
          </p:cNvPr>
          <p:cNvSpPr/>
          <p:nvPr/>
        </p:nvSpPr>
        <p:spPr>
          <a:xfrm>
            <a:off x="4566574" y="6280209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個人情報保護の観点から、あらかじめ本人の同意を得ていない場合は、記載情報に注意してください。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3EAAD06-ADCC-4782-BB4F-CBAE801C74DB}"/>
              </a:ext>
            </a:extLst>
          </p:cNvPr>
          <p:cNvSpPr/>
          <p:nvPr/>
        </p:nvSpPr>
        <p:spPr>
          <a:xfrm>
            <a:off x="6646401" y="2386356"/>
            <a:ext cx="2206919" cy="1484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※</a:t>
            </a:r>
            <a:r>
              <a:rPr kumimoji="1" lang="ja-JP" altLang="en-US" dirty="0"/>
              <a:t>実績写真など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がありましたら、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添付してください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625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26FC5AA9-E2F4-402F-91AB-D7E609132E14}"/>
              </a:ext>
            </a:extLst>
          </p:cNvPr>
          <p:cNvGrpSpPr/>
          <p:nvPr/>
        </p:nvGrpSpPr>
        <p:grpSpPr>
          <a:xfrm>
            <a:off x="0" y="0"/>
            <a:ext cx="9143999" cy="6858000"/>
            <a:chOff x="138023" y="990599"/>
            <a:chExt cx="8885207" cy="5729377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F81F7C82-9653-4B2F-B1A2-E55E4132DE2A}"/>
                </a:ext>
              </a:extLst>
            </p:cNvPr>
            <p:cNvSpPr/>
            <p:nvPr/>
          </p:nvSpPr>
          <p:spPr>
            <a:xfrm>
              <a:off x="138023" y="990599"/>
              <a:ext cx="8885207" cy="5729377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B71B6272-9578-4AD7-94D3-0911E9915BF7}"/>
                </a:ext>
              </a:extLst>
            </p:cNvPr>
            <p:cNvSpPr/>
            <p:nvPr/>
          </p:nvSpPr>
          <p:spPr>
            <a:xfrm>
              <a:off x="7470474" y="1007851"/>
              <a:ext cx="1544129" cy="26161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氏名</a:t>
              </a: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9236B8FA-D80E-4C49-9C16-67614A030609}"/>
                </a:ext>
              </a:extLst>
            </p:cNvPr>
            <p:cNvSpPr/>
            <p:nvPr/>
          </p:nvSpPr>
          <p:spPr>
            <a:xfrm>
              <a:off x="146649" y="999193"/>
              <a:ext cx="1544128" cy="26161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支援実績シート</a:t>
              </a:r>
              <a:r>
                <a:rPr kumimoji="1" lang="en-US" altLang="ja-JP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kumimoji="1" lang="ja-JP" altLang="en-US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中央</a:t>
              </a:r>
              <a:r>
                <a:rPr kumimoji="1" lang="en-US" altLang="ja-JP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)</a:t>
              </a:r>
              <a:endParaRPr kumimoji="1" lang="ja-JP" altLang="en-US" sz="1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C6E53F1A-1CC6-447A-886B-E7002F6D7DA6}"/>
                </a:ext>
              </a:extLst>
            </p:cNvPr>
            <p:cNvSpPr/>
            <p:nvPr/>
          </p:nvSpPr>
          <p:spPr>
            <a:xfrm>
              <a:off x="1708044" y="1006845"/>
              <a:ext cx="5762430" cy="2616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支援案件名</a:t>
              </a:r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BB22B3DD-B89A-4FFA-BFB7-AACFA445A7C0}"/>
                </a:ext>
              </a:extLst>
            </p:cNvPr>
            <p:cNvCxnSpPr>
              <a:cxnSpLocks/>
            </p:cNvCxnSpPr>
            <p:nvPr/>
          </p:nvCxnSpPr>
          <p:spPr>
            <a:xfrm>
              <a:off x="146649" y="1269429"/>
              <a:ext cx="8876581" cy="0"/>
            </a:xfrm>
            <a:prstGeom prst="line">
              <a:avLst/>
            </a:prstGeom>
            <a:ln w="28575">
              <a:solidFill>
                <a:schemeClr val="accent2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CAD0E96C-5EF0-424E-92BA-454D72C8DC0D}"/>
                </a:ext>
              </a:extLst>
            </p:cNvPr>
            <p:cNvSpPr/>
            <p:nvPr/>
          </p:nvSpPr>
          <p:spPr>
            <a:xfrm>
              <a:off x="241540" y="1578632"/>
              <a:ext cx="8652294" cy="724615"/>
            </a:xfrm>
            <a:prstGeom prst="roundRect">
              <a:avLst>
                <a:gd name="adj" fmla="val 5953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1" lang="ja-JP" alt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</a:t>
              </a:r>
              <a:endParaRPr kumimoji="1" lang="en-US" altLang="ja-JP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</a:t>
              </a:r>
              <a:endParaRPr kumimoji="1" lang="en-US" altLang="ja-JP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</a:t>
              </a:r>
              <a:endParaRPr kumimoji="1" lang="en-US" altLang="ja-JP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</a:t>
              </a:r>
              <a:endParaRPr kumimoji="1" lang="ja-JP" alt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B3BEB2D6-3D46-464E-B611-F91FEA1225C9}"/>
                </a:ext>
              </a:extLst>
            </p:cNvPr>
            <p:cNvSpPr txBox="1"/>
            <p:nvPr/>
          </p:nvSpPr>
          <p:spPr>
            <a:xfrm>
              <a:off x="250166" y="1319104"/>
              <a:ext cx="1487853" cy="2121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支援案件（経験）概要</a:t>
              </a:r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6C2CBDBE-83D1-4573-A86E-F801F077FFCE}"/>
                </a:ext>
              </a:extLst>
            </p:cNvPr>
            <p:cNvSpPr/>
            <p:nvPr/>
          </p:nvSpPr>
          <p:spPr>
            <a:xfrm>
              <a:off x="241540" y="2612418"/>
              <a:ext cx="4278702" cy="399403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286746D9-A374-4445-A748-F3DA7E191C09}"/>
                </a:ext>
              </a:extLst>
            </p:cNvPr>
            <p:cNvSpPr/>
            <p:nvPr/>
          </p:nvSpPr>
          <p:spPr>
            <a:xfrm>
              <a:off x="4632385" y="2612418"/>
              <a:ext cx="4278702" cy="399403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5BF3B1BD-B76F-429F-80CE-438F05D49DED}"/>
                </a:ext>
              </a:extLst>
            </p:cNvPr>
            <p:cNvSpPr txBox="1"/>
            <p:nvPr/>
          </p:nvSpPr>
          <p:spPr>
            <a:xfrm>
              <a:off x="250166" y="2360979"/>
              <a:ext cx="1487853" cy="2121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支援状況（経験内容）</a:t>
              </a: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C6780844-7428-46BB-8B97-26018333793E}"/>
                </a:ext>
              </a:extLst>
            </p:cNvPr>
            <p:cNvSpPr txBox="1"/>
            <p:nvPr/>
          </p:nvSpPr>
          <p:spPr>
            <a:xfrm>
              <a:off x="4632385" y="2360979"/>
              <a:ext cx="441122" cy="2121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結果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2650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26FC5AA9-E2F4-402F-91AB-D7E609132E14}"/>
              </a:ext>
            </a:extLst>
          </p:cNvPr>
          <p:cNvGrpSpPr/>
          <p:nvPr/>
        </p:nvGrpSpPr>
        <p:grpSpPr>
          <a:xfrm>
            <a:off x="0" y="0"/>
            <a:ext cx="9143999" cy="6858000"/>
            <a:chOff x="138023" y="990599"/>
            <a:chExt cx="8885207" cy="5729377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F81F7C82-9653-4B2F-B1A2-E55E4132DE2A}"/>
                </a:ext>
              </a:extLst>
            </p:cNvPr>
            <p:cNvSpPr/>
            <p:nvPr/>
          </p:nvSpPr>
          <p:spPr>
            <a:xfrm>
              <a:off x="138023" y="990599"/>
              <a:ext cx="8885207" cy="5729377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B71B6272-9578-4AD7-94D3-0911E9915BF7}"/>
                </a:ext>
              </a:extLst>
            </p:cNvPr>
            <p:cNvSpPr/>
            <p:nvPr/>
          </p:nvSpPr>
          <p:spPr>
            <a:xfrm>
              <a:off x="7470474" y="1007851"/>
              <a:ext cx="1544129" cy="26161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氏名</a:t>
              </a: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9236B8FA-D80E-4C49-9C16-67614A030609}"/>
                </a:ext>
              </a:extLst>
            </p:cNvPr>
            <p:cNvSpPr/>
            <p:nvPr/>
          </p:nvSpPr>
          <p:spPr>
            <a:xfrm>
              <a:off x="146649" y="999193"/>
              <a:ext cx="1544128" cy="26161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支援実績シート</a:t>
              </a:r>
              <a:r>
                <a:rPr kumimoji="1" lang="en-US" altLang="ja-JP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kumimoji="1" lang="ja-JP" altLang="en-US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中央</a:t>
              </a:r>
              <a:r>
                <a:rPr kumimoji="1" lang="en-US" altLang="ja-JP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)</a:t>
              </a:r>
              <a:endParaRPr kumimoji="1" lang="ja-JP" altLang="en-US" sz="1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C6E53F1A-1CC6-447A-886B-E7002F6D7DA6}"/>
                </a:ext>
              </a:extLst>
            </p:cNvPr>
            <p:cNvSpPr/>
            <p:nvPr/>
          </p:nvSpPr>
          <p:spPr>
            <a:xfrm>
              <a:off x="1708044" y="1006845"/>
              <a:ext cx="5762430" cy="2616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支援案件名</a:t>
              </a:r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BB22B3DD-B89A-4FFA-BFB7-AACFA445A7C0}"/>
                </a:ext>
              </a:extLst>
            </p:cNvPr>
            <p:cNvCxnSpPr>
              <a:cxnSpLocks/>
            </p:cNvCxnSpPr>
            <p:nvPr/>
          </p:nvCxnSpPr>
          <p:spPr>
            <a:xfrm>
              <a:off x="146649" y="1269429"/>
              <a:ext cx="8876581" cy="0"/>
            </a:xfrm>
            <a:prstGeom prst="line">
              <a:avLst/>
            </a:prstGeom>
            <a:ln w="28575">
              <a:solidFill>
                <a:schemeClr val="accent2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CAD0E96C-5EF0-424E-92BA-454D72C8DC0D}"/>
                </a:ext>
              </a:extLst>
            </p:cNvPr>
            <p:cNvSpPr/>
            <p:nvPr/>
          </p:nvSpPr>
          <p:spPr>
            <a:xfrm>
              <a:off x="241540" y="1578632"/>
              <a:ext cx="8652294" cy="724615"/>
            </a:xfrm>
            <a:prstGeom prst="roundRect">
              <a:avLst>
                <a:gd name="adj" fmla="val 5953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1" lang="ja-JP" alt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</a:t>
              </a:r>
              <a:endParaRPr kumimoji="1" lang="en-US" altLang="ja-JP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</a:t>
              </a:r>
              <a:endParaRPr kumimoji="1" lang="en-US" altLang="ja-JP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</a:t>
              </a:r>
              <a:endParaRPr kumimoji="1" lang="en-US" altLang="ja-JP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</a:t>
              </a:r>
              <a:endParaRPr kumimoji="1" lang="ja-JP" alt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B3BEB2D6-3D46-464E-B611-F91FEA1225C9}"/>
                </a:ext>
              </a:extLst>
            </p:cNvPr>
            <p:cNvSpPr txBox="1"/>
            <p:nvPr/>
          </p:nvSpPr>
          <p:spPr>
            <a:xfrm>
              <a:off x="250166" y="1319104"/>
              <a:ext cx="1487853" cy="2121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支援案件（経験）概要</a:t>
              </a:r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6C2CBDBE-83D1-4573-A86E-F801F077FFCE}"/>
                </a:ext>
              </a:extLst>
            </p:cNvPr>
            <p:cNvSpPr/>
            <p:nvPr/>
          </p:nvSpPr>
          <p:spPr>
            <a:xfrm>
              <a:off x="241540" y="2612418"/>
              <a:ext cx="4278702" cy="399403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286746D9-A374-4445-A748-F3DA7E191C09}"/>
                </a:ext>
              </a:extLst>
            </p:cNvPr>
            <p:cNvSpPr/>
            <p:nvPr/>
          </p:nvSpPr>
          <p:spPr>
            <a:xfrm>
              <a:off x="4632385" y="2612418"/>
              <a:ext cx="4278702" cy="399403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5BF3B1BD-B76F-429F-80CE-438F05D49DED}"/>
                </a:ext>
              </a:extLst>
            </p:cNvPr>
            <p:cNvSpPr txBox="1"/>
            <p:nvPr/>
          </p:nvSpPr>
          <p:spPr>
            <a:xfrm>
              <a:off x="250166" y="2360979"/>
              <a:ext cx="1487853" cy="2121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支援状況（経験内容）</a:t>
              </a: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C6780844-7428-46BB-8B97-26018333793E}"/>
                </a:ext>
              </a:extLst>
            </p:cNvPr>
            <p:cNvSpPr txBox="1"/>
            <p:nvPr/>
          </p:nvSpPr>
          <p:spPr>
            <a:xfrm>
              <a:off x="4632385" y="2360979"/>
              <a:ext cx="441122" cy="2121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結果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6180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26FC5AA9-E2F4-402F-91AB-D7E609132E14}"/>
              </a:ext>
            </a:extLst>
          </p:cNvPr>
          <p:cNvGrpSpPr/>
          <p:nvPr/>
        </p:nvGrpSpPr>
        <p:grpSpPr>
          <a:xfrm>
            <a:off x="0" y="0"/>
            <a:ext cx="9143999" cy="6858000"/>
            <a:chOff x="138023" y="990599"/>
            <a:chExt cx="8885207" cy="5729377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F81F7C82-9653-4B2F-B1A2-E55E4132DE2A}"/>
                </a:ext>
              </a:extLst>
            </p:cNvPr>
            <p:cNvSpPr/>
            <p:nvPr/>
          </p:nvSpPr>
          <p:spPr>
            <a:xfrm>
              <a:off x="138023" y="990599"/>
              <a:ext cx="8885207" cy="5729377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B71B6272-9578-4AD7-94D3-0911E9915BF7}"/>
                </a:ext>
              </a:extLst>
            </p:cNvPr>
            <p:cNvSpPr/>
            <p:nvPr/>
          </p:nvSpPr>
          <p:spPr>
            <a:xfrm>
              <a:off x="7470474" y="1007851"/>
              <a:ext cx="1544129" cy="26161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氏名</a:t>
              </a: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9236B8FA-D80E-4C49-9C16-67614A030609}"/>
                </a:ext>
              </a:extLst>
            </p:cNvPr>
            <p:cNvSpPr/>
            <p:nvPr/>
          </p:nvSpPr>
          <p:spPr>
            <a:xfrm>
              <a:off x="146649" y="999193"/>
              <a:ext cx="1544128" cy="26161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支援実績シート</a:t>
              </a:r>
              <a:r>
                <a:rPr kumimoji="1" lang="en-US" altLang="ja-JP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kumimoji="1" lang="ja-JP" altLang="en-US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中央</a:t>
              </a:r>
              <a:r>
                <a:rPr kumimoji="1" lang="en-US" altLang="ja-JP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)</a:t>
              </a:r>
              <a:endParaRPr kumimoji="1" lang="ja-JP" altLang="en-US" sz="1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C6E53F1A-1CC6-447A-886B-E7002F6D7DA6}"/>
                </a:ext>
              </a:extLst>
            </p:cNvPr>
            <p:cNvSpPr/>
            <p:nvPr/>
          </p:nvSpPr>
          <p:spPr>
            <a:xfrm>
              <a:off x="1708044" y="1006845"/>
              <a:ext cx="5762430" cy="2616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支援案件名</a:t>
              </a:r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BB22B3DD-B89A-4FFA-BFB7-AACFA445A7C0}"/>
                </a:ext>
              </a:extLst>
            </p:cNvPr>
            <p:cNvCxnSpPr>
              <a:cxnSpLocks/>
            </p:cNvCxnSpPr>
            <p:nvPr/>
          </p:nvCxnSpPr>
          <p:spPr>
            <a:xfrm>
              <a:off x="146649" y="1269429"/>
              <a:ext cx="8876581" cy="0"/>
            </a:xfrm>
            <a:prstGeom prst="line">
              <a:avLst/>
            </a:prstGeom>
            <a:ln w="28575">
              <a:solidFill>
                <a:schemeClr val="accent2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CAD0E96C-5EF0-424E-92BA-454D72C8DC0D}"/>
                </a:ext>
              </a:extLst>
            </p:cNvPr>
            <p:cNvSpPr/>
            <p:nvPr/>
          </p:nvSpPr>
          <p:spPr>
            <a:xfrm>
              <a:off x="241540" y="1578632"/>
              <a:ext cx="8652294" cy="724615"/>
            </a:xfrm>
            <a:prstGeom prst="roundRect">
              <a:avLst>
                <a:gd name="adj" fmla="val 5953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1" lang="ja-JP" alt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</a:t>
              </a:r>
              <a:endParaRPr kumimoji="1" lang="en-US" altLang="ja-JP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</a:t>
              </a:r>
              <a:endParaRPr kumimoji="1" lang="en-US" altLang="ja-JP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</a:t>
              </a:r>
              <a:endParaRPr kumimoji="1" lang="en-US" altLang="ja-JP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</a:t>
              </a:r>
              <a:endParaRPr kumimoji="1" lang="ja-JP" alt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B3BEB2D6-3D46-464E-B611-F91FEA1225C9}"/>
                </a:ext>
              </a:extLst>
            </p:cNvPr>
            <p:cNvSpPr txBox="1"/>
            <p:nvPr/>
          </p:nvSpPr>
          <p:spPr>
            <a:xfrm>
              <a:off x="250166" y="1319104"/>
              <a:ext cx="1487853" cy="2121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支援案件（経験）概要</a:t>
              </a:r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6C2CBDBE-83D1-4573-A86E-F801F077FFCE}"/>
                </a:ext>
              </a:extLst>
            </p:cNvPr>
            <p:cNvSpPr/>
            <p:nvPr/>
          </p:nvSpPr>
          <p:spPr>
            <a:xfrm>
              <a:off x="241540" y="2612418"/>
              <a:ext cx="4278702" cy="399403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286746D9-A374-4445-A748-F3DA7E191C09}"/>
                </a:ext>
              </a:extLst>
            </p:cNvPr>
            <p:cNvSpPr/>
            <p:nvPr/>
          </p:nvSpPr>
          <p:spPr>
            <a:xfrm>
              <a:off x="4632385" y="2612418"/>
              <a:ext cx="4278702" cy="399403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5BF3B1BD-B76F-429F-80CE-438F05D49DED}"/>
                </a:ext>
              </a:extLst>
            </p:cNvPr>
            <p:cNvSpPr txBox="1"/>
            <p:nvPr/>
          </p:nvSpPr>
          <p:spPr>
            <a:xfrm>
              <a:off x="250166" y="2360979"/>
              <a:ext cx="1487853" cy="2121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支援状況（経験内容）</a:t>
              </a: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C6780844-7428-46BB-8B97-26018333793E}"/>
                </a:ext>
              </a:extLst>
            </p:cNvPr>
            <p:cNvSpPr txBox="1"/>
            <p:nvPr/>
          </p:nvSpPr>
          <p:spPr>
            <a:xfrm>
              <a:off x="4632385" y="2360979"/>
              <a:ext cx="441122" cy="2121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結果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1538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1397</TotalTime>
  <Words>314</Words>
  <Application>Microsoft Office PowerPoint</Application>
  <PresentationFormat>画面に合わせる (4:3)</PresentationFormat>
  <Paragraphs>58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パソナ農援隊</dc:creator>
  <cp:lastModifiedBy>阿部 尚俊</cp:lastModifiedBy>
  <cp:revision>156</cp:revision>
  <cp:lastPrinted>2019-04-22T07:18:27Z</cp:lastPrinted>
  <dcterms:created xsi:type="dcterms:W3CDTF">2019-04-21T21:44:16Z</dcterms:created>
  <dcterms:modified xsi:type="dcterms:W3CDTF">2022-04-11T06:36:17Z</dcterms:modified>
</cp:coreProperties>
</file>